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108" d="100"/>
          <a:sy n="108" d="100"/>
        </p:scale>
        <p:origin x="-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3B44-AFBF-E84F-A3A5-9C1EBAD6405E}" type="datetimeFigureOut">
              <a:rPr lang="en-US" smtClean="0"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562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5749-B8B8-8741-87D5-3F394C361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3B44-AFBF-E84F-A3A5-9C1EBAD6405E}" type="datetimeFigureOut">
              <a:rPr lang="en-US" smtClean="0"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562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5749-B8B8-8741-87D5-3F394C361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3B44-AFBF-E84F-A3A5-9C1EBAD6405E}" type="datetimeFigureOut">
              <a:rPr lang="en-US" smtClean="0"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562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5749-B8B8-8741-87D5-3F394C361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3B44-AFBF-E84F-A3A5-9C1EBAD6405E}" type="datetimeFigureOut">
              <a:rPr lang="en-US" smtClean="0"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562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5749-B8B8-8741-87D5-3F394C361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3B44-AFBF-E84F-A3A5-9C1EBAD6405E}" type="datetimeFigureOut">
              <a:rPr lang="en-US" smtClean="0"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562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5749-B8B8-8741-87D5-3F394C361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3B44-AFBF-E84F-A3A5-9C1EBAD6405E}" type="datetimeFigureOut">
              <a:rPr lang="en-US" smtClean="0"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562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5749-B8B8-8741-87D5-3F394C361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3B44-AFBF-E84F-A3A5-9C1EBAD6405E}" type="datetimeFigureOut">
              <a:rPr lang="en-US" smtClean="0"/>
              <a:t>9/10/12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562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5749-B8B8-8741-87D5-3F394C361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3B44-AFBF-E84F-A3A5-9C1EBAD6405E}" type="datetimeFigureOut">
              <a:rPr lang="en-US" smtClean="0"/>
              <a:t>9/10/12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562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5749-B8B8-8741-87D5-3F394C361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3B44-AFBF-E84F-A3A5-9C1EBAD6405E}" type="datetimeFigureOut">
              <a:rPr lang="en-US" smtClean="0"/>
              <a:t>9/10/12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562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5749-B8B8-8741-87D5-3F394C361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3B44-AFBF-E84F-A3A5-9C1EBAD6405E}" type="datetimeFigureOut">
              <a:rPr lang="en-US" smtClean="0"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562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5749-B8B8-8741-87D5-3F394C361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3B44-AFBF-E84F-A3A5-9C1EBAD6405E}" type="datetimeFigureOut">
              <a:rPr lang="en-US" smtClean="0"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562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5749-B8B8-8741-87D5-3F394C361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93B44-AFBF-E84F-A3A5-9C1EBAD6405E}" type="datetimeFigureOut">
              <a:rPr lang="en-US" smtClean="0"/>
              <a:t>9/10/12</a:t>
            </a:fld>
            <a:endParaRPr lang="en-US"/>
          </a:p>
        </p:txBody>
      </p:sp>
      <p:pic>
        <p:nvPicPr>
          <p:cNvPr id="7" name="Picture 6" descr="7CITE.jpg"/>
          <p:cNvPicPr>
            <a:picLocks noChangeAspect="1"/>
          </p:cNvPicPr>
          <p:nvPr userDrawn="1"/>
        </p:nvPicPr>
        <p:blipFill>
          <a:blip r:embed="rId13"/>
          <a:srcRect b="15742"/>
          <a:stretch>
            <a:fillRect/>
          </a:stretch>
        </p:blipFill>
        <p:spPr>
          <a:xfrm>
            <a:off x="457200" y="5912939"/>
            <a:ext cx="3668510" cy="886821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340087" y="6272706"/>
            <a:ext cx="3852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5, 6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7 de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diciembre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2012, Campus Monterrey.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innovacioneducativa.wix.com/cite7%23!INFO/c4n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Título</a:t>
            </a:r>
            <a:r>
              <a:rPr lang="en-US" dirty="0" smtClean="0"/>
              <a:t> (</a:t>
            </a:r>
            <a:r>
              <a:rPr lang="en-US" dirty="0" err="1" smtClean="0"/>
              <a:t>máximo</a:t>
            </a:r>
            <a:r>
              <a:rPr lang="en-US" dirty="0" smtClean="0"/>
              <a:t> 50 </a:t>
            </a:r>
            <a:r>
              <a:rPr lang="en-US" dirty="0" err="1" smtClean="0"/>
              <a:t>palabras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err="1" smtClean="0"/>
              <a:t>Nombre</a:t>
            </a:r>
            <a:r>
              <a:rPr lang="en-US" dirty="0" smtClean="0"/>
              <a:t> </a:t>
            </a:r>
            <a:r>
              <a:rPr lang="en-US" dirty="0" err="1" smtClean="0"/>
              <a:t>completo</a:t>
            </a:r>
            <a:r>
              <a:rPr lang="en-US" dirty="0" smtClean="0"/>
              <a:t> del </a:t>
            </a:r>
            <a:r>
              <a:rPr lang="en-US" dirty="0" err="1" smtClean="0"/>
              <a:t>autor(es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Correo</a:t>
            </a:r>
            <a:r>
              <a:rPr lang="en-US" dirty="0" smtClean="0"/>
              <a:t> </a:t>
            </a:r>
            <a:r>
              <a:rPr lang="en-US" dirty="0" err="1" smtClean="0"/>
              <a:t>electrónico</a:t>
            </a:r>
            <a:endParaRPr lang="en-US" dirty="0" smtClean="0"/>
          </a:p>
          <a:p>
            <a:r>
              <a:rPr lang="en-US" dirty="0" smtClean="0"/>
              <a:t>Campus de </a:t>
            </a:r>
            <a:r>
              <a:rPr lang="en-US" dirty="0" err="1" smtClean="0"/>
              <a:t>procedencia</a:t>
            </a:r>
            <a:endParaRPr lang="en-US" dirty="0" smtClean="0"/>
          </a:p>
          <a:p>
            <a:r>
              <a:rPr lang="en-US" dirty="0" err="1" smtClean="0"/>
              <a:t>Tema</a:t>
            </a:r>
            <a:r>
              <a:rPr lang="en-US" dirty="0" smtClean="0"/>
              <a:t> en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enfoca</a:t>
            </a:r>
            <a:r>
              <a:rPr lang="en-US" dirty="0" smtClean="0"/>
              <a:t> la </a:t>
            </a:r>
            <a:r>
              <a:rPr lang="en-US" dirty="0" err="1" smtClean="0"/>
              <a:t>experiencia</a:t>
            </a:r>
            <a:r>
              <a:rPr lang="en-US" dirty="0" smtClean="0"/>
              <a:t> (de </a:t>
            </a:r>
            <a:r>
              <a:rPr lang="en-US" dirty="0" err="1" smtClean="0"/>
              <a:t>acuerdo</a:t>
            </a:r>
            <a:r>
              <a:rPr lang="en-US" dirty="0" smtClean="0"/>
              <a:t> a la </a:t>
            </a:r>
            <a:r>
              <a:rPr lang="en-US" dirty="0" err="1" smtClean="0"/>
              <a:t>lista</a:t>
            </a:r>
            <a:r>
              <a:rPr lang="en-US" dirty="0" smtClean="0"/>
              <a:t> del </a:t>
            </a:r>
            <a:r>
              <a:rPr lang="en-US" dirty="0" err="1" smtClean="0"/>
              <a:t>apartado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INFO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Palabras</a:t>
            </a:r>
            <a:r>
              <a:rPr lang="en-US" dirty="0" smtClean="0"/>
              <a:t> clave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describan</a:t>
            </a:r>
            <a:r>
              <a:rPr lang="en-US" dirty="0" smtClean="0"/>
              <a:t> el </a:t>
            </a:r>
            <a:r>
              <a:rPr lang="en-US" dirty="0" err="1" smtClean="0"/>
              <a:t>trabajo</a:t>
            </a:r>
            <a:r>
              <a:rPr lang="en-US" dirty="0" smtClean="0"/>
              <a:t> (</a:t>
            </a:r>
            <a:r>
              <a:rPr lang="en-US" dirty="0" err="1" smtClean="0"/>
              <a:t>máximo</a:t>
            </a:r>
            <a:r>
              <a:rPr lang="en-US" dirty="0" smtClean="0"/>
              <a:t> </a:t>
            </a:r>
            <a:r>
              <a:rPr lang="en-US" dirty="0" err="1" smtClean="0"/>
              <a:t>cinco</a:t>
            </a:r>
            <a:r>
              <a:rPr lang="en-US" dirty="0" smtClean="0"/>
              <a:t> </a:t>
            </a:r>
            <a:r>
              <a:rPr lang="en-US" dirty="0" err="1" smtClean="0"/>
              <a:t>palabras</a:t>
            </a:r>
            <a:r>
              <a:rPr lang="en-US" dirty="0" smtClean="0"/>
              <a:t>, no se </a:t>
            </a:r>
            <a:r>
              <a:rPr lang="en-US" dirty="0" err="1" smtClean="0"/>
              <a:t>aceptan</a:t>
            </a:r>
            <a:r>
              <a:rPr lang="en-US" dirty="0" smtClean="0"/>
              <a:t> </a:t>
            </a:r>
            <a:r>
              <a:rPr lang="en-US" dirty="0" err="1" smtClean="0"/>
              <a:t>frases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Resumen</a:t>
            </a:r>
            <a:r>
              <a:rPr lang="en-US" dirty="0" smtClean="0"/>
              <a:t> con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extensión</a:t>
            </a:r>
            <a:r>
              <a:rPr lang="en-US" dirty="0" smtClean="0"/>
              <a:t> entre 120 </a:t>
            </a:r>
            <a:r>
              <a:rPr lang="en-US" dirty="0" err="1" smtClean="0"/>
              <a:t>y</a:t>
            </a:r>
            <a:r>
              <a:rPr lang="en-US" dirty="0" smtClean="0"/>
              <a:t> 250 </a:t>
            </a:r>
            <a:r>
              <a:rPr lang="en-US" dirty="0" err="1" smtClean="0"/>
              <a:t>palabras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Innovaci</a:t>
            </a:r>
            <a:r>
              <a:rPr lang="en-US" dirty="0" err="1" smtClean="0"/>
              <a:t>ón</a:t>
            </a:r>
            <a:r>
              <a:rPr lang="en-US" dirty="0" smtClean="0"/>
              <a:t> </a:t>
            </a:r>
            <a:r>
              <a:rPr lang="en-US" dirty="0" err="1" smtClean="0"/>
              <a:t>incorporada</a:t>
            </a:r>
            <a:r>
              <a:rPr lang="en-US" dirty="0" smtClean="0"/>
              <a:t> en la </a:t>
            </a:r>
            <a:r>
              <a:rPr lang="en-US" dirty="0" err="1" smtClean="0"/>
              <a:t>experiencia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Contexto</a:t>
            </a:r>
            <a:r>
              <a:rPr lang="en-US" dirty="0" smtClean="0"/>
              <a:t> en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desarroll</a:t>
            </a:r>
            <a:r>
              <a:rPr lang="en-US" dirty="0" err="1" smtClean="0"/>
              <a:t>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Incidentes</a:t>
            </a:r>
            <a:r>
              <a:rPr lang="en-US" dirty="0" smtClean="0"/>
              <a:t> </a:t>
            </a:r>
            <a:r>
              <a:rPr lang="en-US" dirty="0" err="1" smtClean="0"/>
              <a:t>cr</a:t>
            </a:r>
            <a:r>
              <a:rPr lang="en-US" dirty="0" err="1" smtClean="0"/>
              <a:t>íticos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Conclusi</a:t>
            </a:r>
            <a:r>
              <a:rPr lang="en-US" dirty="0" err="1" smtClean="0"/>
              <a:t>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77</Words>
  <Application>Microsoft Macintosh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Título (máximo 50 palabras) Nombre completo del autor(es) </vt:lpstr>
      <vt:lpstr>Resumen</vt:lpstr>
      <vt:lpstr>Innovación incorporada en la experiencia</vt:lpstr>
      <vt:lpstr>Contexto en que se desarrolló</vt:lpstr>
      <vt:lpstr>Incidentes críticos</vt:lpstr>
      <vt:lpstr>Conclusión</vt:lpstr>
    </vt:vector>
  </TitlesOfParts>
  <Company>ITESM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(máximo 50 palabras) Nombre completo del autor(es) </dc:title>
  <dc:creator>Edgar Humberto García Contreras</dc:creator>
  <cp:lastModifiedBy>Edgar Humberto García Contreras</cp:lastModifiedBy>
  <cp:revision>2</cp:revision>
  <dcterms:created xsi:type="dcterms:W3CDTF">2012-09-10T13:57:36Z</dcterms:created>
  <dcterms:modified xsi:type="dcterms:W3CDTF">2012-09-10T14:08:19Z</dcterms:modified>
</cp:coreProperties>
</file>