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24" r:id="rId2"/>
    <p:sldId id="307" r:id="rId3"/>
    <p:sldId id="325" r:id="rId4"/>
    <p:sldId id="308" r:id="rId5"/>
    <p:sldId id="319" r:id="rId6"/>
    <p:sldId id="320" r:id="rId7"/>
    <p:sldId id="321" r:id="rId8"/>
    <p:sldId id="322" r:id="rId9"/>
    <p:sldId id="323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4658" autoAdjust="0"/>
  </p:normalViewPr>
  <p:slideViewPr>
    <p:cSldViewPr snapToObjects="1">
      <p:cViewPr varScale="1">
        <p:scale>
          <a:sx n="93" d="100"/>
          <a:sy n="93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DBD27D2-F422-45C2-83BB-8D304D2A14FB}" type="datetimeFigureOut">
              <a:rPr lang="es-MX"/>
              <a:pPr>
                <a:defRPr/>
              </a:pPr>
              <a:t>11/08/2014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MX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46BBAB8-353B-4D02-912C-1B10E18A2E7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7454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3950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19350"/>
            <a:ext cx="6400800" cy="838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7BDAD70-4E17-4D0D-AFB5-0838B7741A51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171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601DED7-2A96-4593-9538-554F5068DE1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543800" cy="7655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399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rgbClr r="0" g="0" b="0"/>
              </a:buClr>
              <a:buSzPct val="110000"/>
              <a:buFontTx/>
              <a:buBlip>
                <a:blip r:embed="rId3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chemeClr val="accent1"/>
              </a:buClr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84263" indent="-169863"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1"/>
              </a:buClr>
              <a:buFont typeface="Wingdings" charset="2"/>
              <a:buChar char="ü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5F3BD28-2830-433D-9E1B-683355792C74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171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98859CC-31AF-4814-85A7-F6091886571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543800" cy="7655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399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1">
                  <a:lumMod val="20000"/>
                  <a:lumOff val="80000"/>
                </a:schemeClr>
              </a:buClr>
              <a:buSzPct val="110000"/>
              <a:buFontTx/>
              <a:buBlip>
                <a:blip r:embed="rId3"/>
              </a:buBlip>
              <a:defRPr sz="2400">
                <a:solidFill>
                  <a:srgbClr val="DCE6F2"/>
                </a:solidFill>
              </a:defRPr>
            </a:lvl1pPr>
            <a:lvl2pPr marL="685800" indent="-228600">
              <a:buClr>
                <a:schemeClr val="accent1">
                  <a:lumMod val="20000"/>
                  <a:lumOff val="80000"/>
                </a:schemeClr>
              </a:buClr>
              <a:buFont typeface="Arial"/>
              <a:buChar char="•"/>
              <a:defRPr sz="2400">
                <a:solidFill>
                  <a:srgbClr val="DCE6F2"/>
                </a:solidFill>
              </a:defRPr>
            </a:lvl2pPr>
            <a:lvl3pPr marL="1084263" indent="-169863">
              <a:buClr>
                <a:schemeClr val="accent1">
                  <a:lumMod val="20000"/>
                  <a:lumOff val="80000"/>
                </a:schemeClr>
              </a:buClr>
              <a:buFont typeface="Wingdings" charset="2"/>
              <a:buChar char="§"/>
              <a:defRPr sz="2000">
                <a:solidFill>
                  <a:srgbClr val="DCE6F2"/>
                </a:solidFill>
              </a:defRPr>
            </a:lvl3pPr>
            <a:lvl4pPr>
              <a:buClr>
                <a:schemeClr val="accent1">
                  <a:lumMod val="20000"/>
                  <a:lumOff val="80000"/>
                </a:schemeClr>
              </a:buClr>
              <a:buFont typeface="Wingdings" charset="2"/>
              <a:buChar char="ü"/>
              <a:defRPr>
                <a:solidFill>
                  <a:srgbClr val="DCE6F2"/>
                </a:solidFill>
              </a:defRPr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800">
                <a:solidFill>
                  <a:srgbClr val="DCE6F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319D78B-55A8-4C80-A93B-DE25E18DE7B3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171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6AC94DD-FF01-42BD-A3B1-3688C1E060D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876800" cy="3200399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rgbClr r="0" g="0" b="0"/>
              </a:buClr>
              <a:buSzPct val="110000"/>
              <a:buFontTx/>
              <a:buBlip>
                <a:blip r:embed="rId3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chemeClr val="accent1"/>
              </a:buClr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84263" indent="-169863"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1"/>
              </a:buClr>
              <a:buFont typeface="Wingdings" charset="2"/>
              <a:buChar char="ü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5BB5B76-2D50-4C87-9A35-E5DBFAFE352E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171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FF08D83-F5A9-4B10-A098-482CB886C8B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105400" cy="3200399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1">
                  <a:lumMod val="20000"/>
                  <a:lumOff val="80000"/>
                </a:schemeClr>
              </a:buClr>
              <a:buSzPct val="110000"/>
              <a:buFontTx/>
              <a:buBlip>
                <a:blip r:embed="rId3"/>
              </a:buBlip>
              <a:defRPr sz="2400">
                <a:solidFill>
                  <a:srgbClr val="DCE6F2"/>
                </a:solidFill>
              </a:defRPr>
            </a:lvl1pPr>
            <a:lvl2pPr marL="685800" indent="-228600">
              <a:buClr>
                <a:schemeClr val="accent1">
                  <a:lumMod val="20000"/>
                  <a:lumOff val="80000"/>
                </a:schemeClr>
              </a:buClr>
              <a:buFont typeface="Arial"/>
              <a:buChar char="•"/>
              <a:defRPr sz="2400">
                <a:solidFill>
                  <a:srgbClr val="DCE6F2"/>
                </a:solidFill>
              </a:defRPr>
            </a:lvl2pPr>
            <a:lvl3pPr marL="1084263" indent="-169863">
              <a:buClr>
                <a:schemeClr val="accent1">
                  <a:lumMod val="20000"/>
                  <a:lumOff val="80000"/>
                </a:schemeClr>
              </a:buClr>
              <a:buFont typeface="Wingdings" charset="2"/>
              <a:buChar char="§"/>
              <a:defRPr sz="2000">
                <a:solidFill>
                  <a:srgbClr val="DCE6F2"/>
                </a:solidFill>
              </a:defRPr>
            </a:lvl3pPr>
            <a:lvl4pPr>
              <a:buClr>
                <a:schemeClr val="accent1">
                  <a:lumMod val="20000"/>
                  <a:lumOff val="80000"/>
                </a:schemeClr>
              </a:buClr>
              <a:buFont typeface="Wingdings" charset="2"/>
              <a:buChar char="ü"/>
              <a:defRPr>
                <a:solidFill>
                  <a:srgbClr val="DCE6F2"/>
                </a:solidFill>
              </a:defRPr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800">
                <a:solidFill>
                  <a:srgbClr val="DCE6F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18A17CC-7A91-4592-8158-CC7DC8D543B9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171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EFFB1DA-3B0D-4E2E-A321-7D7A5E759B2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D01398E-3706-4A20-A1E7-D440E3B200A3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171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9CAD206-1423-41B9-A411-B0CB79615D7C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8FDDDCB-E691-41BE-B880-E006BEDE268F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6F94801-1D62-42B6-8486-88258362AAB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534400" cy="7655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457200" y="1200151"/>
            <a:ext cx="4114800" cy="3394472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rgbClr r="0" g="0" b="0"/>
              </a:buClr>
              <a:buSzPct val="110000"/>
              <a:buFontTx/>
              <a:buBlip>
                <a:blip r:embed="rId3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chemeClr val="accent1"/>
              </a:buClr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84263" indent="-169863"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1"/>
              </a:buClr>
              <a:buFont typeface="Wingdings" charset="2"/>
              <a:buChar char="ü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24400" y="1200151"/>
            <a:ext cx="4267200" cy="3200399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1">
                  <a:lumMod val="20000"/>
                  <a:lumOff val="80000"/>
                </a:schemeClr>
              </a:buClr>
              <a:buSzPct val="110000"/>
              <a:buFontTx/>
              <a:buBlip>
                <a:blip r:embed="rId4"/>
              </a:buBlip>
              <a:defRPr sz="2400">
                <a:solidFill>
                  <a:srgbClr val="DCE6F2"/>
                </a:solidFill>
              </a:defRPr>
            </a:lvl1pPr>
            <a:lvl2pPr marL="685800" indent="-228600">
              <a:buClr>
                <a:schemeClr val="accent1">
                  <a:lumMod val="20000"/>
                  <a:lumOff val="80000"/>
                </a:schemeClr>
              </a:buClr>
              <a:buFont typeface="Arial"/>
              <a:buChar char="•"/>
              <a:defRPr sz="2400">
                <a:solidFill>
                  <a:srgbClr val="DCE6F2"/>
                </a:solidFill>
              </a:defRPr>
            </a:lvl2pPr>
            <a:lvl3pPr marL="1084263" indent="-169863">
              <a:buClr>
                <a:schemeClr val="accent1">
                  <a:lumMod val="20000"/>
                  <a:lumOff val="80000"/>
                </a:schemeClr>
              </a:buClr>
              <a:buFont typeface="Wingdings" charset="2"/>
              <a:buChar char="§"/>
              <a:defRPr sz="2000">
                <a:solidFill>
                  <a:srgbClr val="DCE6F2"/>
                </a:solidFill>
              </a:defRPr>
            </a:lvl3pPr>
            <a:lvl4pPr>
              <a:buClr>
                <a:schemeClr val="accent1">
                  <a:lumMod val="20000"/>
                  <a:lumOff val="80000"/>
                </a:schemeClr>
              </a:buClr>
              <a:buFont typeface="Wingdings" charset="2"/>
              <a:buChar char="ü"/>
              <a:defRPr>
                <a:solidFill>
                  <a:srgbClr val="DCE6F2"/>
                </a:solidFill>
              </a:defRPr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800">
                <a:solidFill>
                  <a:srgbClr val="DCE6F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7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760F82A-C66D-4BC8-A906-34ACA0AFA12D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68580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499EA27-8DA7-4328-B739-CE66823315D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1"/>
            <a:ext cx="3886199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534400" cy="7655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24400" y="1200151"/>
            <a:ext cx="4267200" cy="3394472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1">
                  <a:lumMod val="20000"/>
                  <a:lumOff val="80000"/>
                </a:schemeClr>
              </a:buClr>
              <a:buSzPct val="110000"/>
              <a:buFontTx/>
              <a:buBlip>
                <a:blip r:embed="rId3"/>
              </a:buBlip>
              <a:defRPr sz="2400">
                <a:solidFill>
                  <a:srgbClr val="DCE6F2"/>
                </a:solidFill>
              </a:defRPr>
            </a:lvl1pPr>
            <a:lvl2pPr marL="685800" indent="-228600">
              <a:buClr>
                <a:schemeClr val="accent1">
                  <a:lumMod val="20000"/>
                  <a:lumOff val="80000"/>
                </a:schemeClr>
              </a:buClr>
              <a:buFont typeface="Arial"/>
              <a:buChar char="•"/>
              <a:defRPr sz="2400">
                <a:solidFill>
                  <a:srgbClr val="DCE6F2"/>
                </a:solidFill>
              </a:defRPr>
            </a:lvl2pPr>
            <a:lvl3pPr marL="1084263" indent="-169863">
              <a:buClr>
                <a:schemeClr val="accent1">
                  <a:lumMod val="20000"/>
                  <a:lumOff val="80000"/>
                </a:schemeClr>
              </a:buClr>
              <a:buFont typeface="Wingdings" charset="2"/>
              <a:buChar char="§"/>
              <a:defRPr sz="2000">
                <a:solidFill>
                  <a:srgbClr val="DCE6F2"/>
                </a:solidFill>
              </a:defRPr>
            </a:lvl3pPr>
            <a:lvl4pPr>
              <a:buClr>
                <a:schemeClr val="accent1">
                  <a:lumMod val="20000"/>
                  <a:lumOff val="80000"/>
                </a:schemeClr>
              </a:buClr>
              <a:buFont typeface="Wingdings" charset="2"/>
              <a:buChar char="ü"/>
              <a:defRPr>
                <a:solidFill>
                  <a:srgbClr val="DCE6F2"/>
                </a:solidFill>
              </a:defRPr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800">
                <a:solidFill>
                  <a:srgbClr val="DCE6F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F3AD61F-5359-4C79-BA5F-B83AF64DD383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8580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5D4D062-369C-4DB4-BE4C-E2B1FF93636C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1"/>
            <a:ext cx="3886199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CE6F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534400" cy="7655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4800600" y="1200151"/>
            <a:ext cx="4191000" cy="3394472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rgbClr r="0" g="0" b="0"/>
              </a:buClr>
              <a:buSzPct val="110000"/>
              <a:buFontTx/>
              <a:buBlip>
                <a:blip r:embed="rId3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chemeClr val="accent1"/>
              </a:buClr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84263" indent="-169863"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1"/>
              </a:buClr>
              <a:buFont typeface="Wingdings" charset="2"/>
              <a:buChar char="ü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7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2F07B-4753-471D-A405-45F68526BE7B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68580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57CE205-9B30-4812-9C58-67646A17272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DCE6F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3950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19350"/>
            <a:ext cx="6400800" cy="838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C6D9F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BDFF352-B82A-465C-A610-82E6265C5CB7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C6D9F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C6D9F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B0770E3-59E3-46DB-BD2B-D6EB51DACCE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534400" cy="7655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457200" y="1200151"/>
            <a:ext cx="4114800" cy="3394472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rgbClr r="0" g="0" b="0"/>
              </a:buClr>
              <a:buSzPct val="110000"/>
              <a:buFontTx/>
              <a:buBlip>
                <a:blip r:embed="rId3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chemeClr val="accent1"/>
              </a:buClr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84263" indent="-169863"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1"/>
              </a:buClr>
              <a:buFont typeface="Wingdings" charset="2"/>
              <a:buChar char="ü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800600" y="1200151"/>
            <a:ext cx="4191000" cy="3394472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rgbClr r="0" g="0" b="0"/>
              </a:buClr>
              <a:buSzPct val="110000"/>
              <a:buFontTx/>
              <a:buBlip>
                <a:blip r:embed="rId3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chemeClr val="accent1"/>
              </a:buClr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84263" indent="-169863"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1"/>
              </a:buClr>
              <a:buFont typeface="Wingdings" charset="2"/>
              <a:buChar char="ü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EA5C815-B3A1-46E2-925D-78D41C9E38DE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68580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AF91F22-5E93-4C84-9408-D3D416262B4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rgbClr r="0" g="0" b="0"/>
              </a:buClr>
              <a:buSzPct val="110000"/>
              <a:buFontTx/>
              <a:buBlip>
                <a:blip r:embed="rId3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chemeClr val="accent1"/>
              </a:buClr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84263" indent="-169863"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1"/>
              </a:buClr>
              <a:buFont typeface="Wingdings" charset="2"/>
              <a:buChar char="ü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7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5E3F72E-FB5F-4200-A099-17A2880270CB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6858000" y="4767263"/>
            <a:ext cx="18288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CB0B5C3-7A36-4797-881A-0AAF94964E5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399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1">
                  <a:lumMod val="20000"/>
                  <a:lumOff val="80000"/>
                </a:schemeClr>
              </a:buClr>
              <a:buSzPct val="110000"/>
              <a:buFontTx/>
              <a:buBlip>
                <a:blip r:embed="rId3"/>
              </a:buBlip>
              <a:defRPr sz="2400">
                <a:solidFill>
                  <a:srgbClr val="DCE6F2"/>
                </a:solidFill>
              </a:defRPr>
            </a:lvl1pPr>
            <a:lvl2pPr marL="685800" indent="-228600">
              <a:buClr>
                <a:schemeClr val="accent1">
                  <a:lumMod val="20000"/>
                  <a:lumOff val="80000"/>
                </a:schemeClr>
              </a:buClr>
              <a:buFont typeface="Arial"/>
              <a:buChar char="•"/>
              <a:defRPr sz="2400">
                <a:solidFill>
                  <a:srgbClr val="DCE6F2"/>
                </a:solidFill>
              </a:defRPr>
            </a:lvl2pPr>
            <a:lvl3pPr marL="1084263" indent="-169863">
              <a:buClr>
                <a:schemeClr val="accent1">
                  <a:lumMod val="20000"/>
                  <a:lumOff val="80000"/>
                </a:schemeClr>
              </a:buClr>
              <a:buFont typeface="Wingdings" charset="2"/>
              <a:buChar char="§"/>
              <a:defRPr sz="2000">
                <a:solidFill>
                  <a:srgbClr val="DCE6F2"/>
                </a:solidFill>
              </a:defRPr>
            </a:lvl3pPr>
            <a:lvl4pPr>
              <a:buClr>
                <a:schemeClr val="accent1">
                  <a:lumMod val="20000"/>
                  <a:lumOff val="80000"/>
                </a:schemeClr>
              </a:buClr>
              <a:buFont typeface="Wingdings" charset="2"/>
              <a:buChar char="ü"/>
              <a:defRPr>
                <a:solidFill>
                  <a:srgbClr val="DCE6F2"/>
                </a:solidFill>
              </a:defRPr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800">
                <a:solidFill>
                  <a:srgbClr val="DCE6F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1733B6D-1806-4475-A8D4-13367DDE5508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171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3EC9E30-44F6-4ABA-84FB-E9D7344DCD3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598805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43000" y="4875610"/>
            <a:ext cx="9144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14375" y="4875610"/>
            <a:ext cx="9144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598805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43000" y="4875610"/>
            <a:ext cx="9144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14375" y="4875610"/>
            <a:ext cx="9144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598805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43000" y="4875610"/>
            <a:ext cx="9144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14375" y="4875610"/>
            <a:ext cx="9144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598805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43000" y="4875610"/>
            <a:ext cx="9144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14375" y="4875610"/>
            <a:ext cx="9144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598805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43000" y="4875610"/>
            <a:ext cx="9144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14375" y="4875610"/>
            <a:ext cx="9144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598805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43000" y="4875610"/>
            <a:ext cx="9144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14375" y="4875610"/>
            <a:ext cx="9144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469231"/>
            <a:ext cx="4114800" cy="110251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600" b="1" i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952750"/>
            <a:ext cx="4114800" cy="838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C6D9F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9ABCEAE-0676-40D5-BD7A-F877B6D70F44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83D3927-E72C-4ACF-A44F-94E1211C3ED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469231"/>
            <a:ext cx="4114800" cy="110251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600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952750"/>
            <a:ext cx="4114800" cy="838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C6D9F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4A68E17-5B5C-4961-BF71-C88D8750354E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C6D9F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A18682A-AF27-40D9-A351-21ED2E67355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399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rgbClr r="0" g="0" b="0"/>
              </a:buClr>
              <a:buSzPct val="110000"/>
              <a:buFontTx/>
              <a:buBlip>
                <a:blip r:embed="rId3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chemeClr val="accent1"/>
              </a:buClr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84263" indent="-169863"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1"/>
              </a:buClr>
              <a:buFont typeface="Wingdings" charset="2"/>
              <a:buChar char="ü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9528247-49C4-4B11-A533-1082A2B9CE82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171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28A47F3-CFB3-429B-AFBC-8D42599842C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399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rgbClr r="0" g="0" b="0"/>
              </a:buClr>
              <a:buSzPct val="110000"/>
              <a:buFontTx/>
              <a:buBlip>
                <a:blip r:embed="rId3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chemeClr val="accent1"/>
              </a:buClr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84263" indent="-169863"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1"/>
              </a:buClr>
              <a:buFont typeface="Wingdings" charset="2"/>
              <a:buChar char="ü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9613612-D387-48C9-9B21-702F1DFB22E7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171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3F6F004-D18D-4D85-9AD9-58BCBE6A559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399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1">
                  <a:lumMod val="20000"/>
                  <a:lumOff val="80000"/>
                </a:schemeClr>
              </a:buClr>
              <a:buSzPct val="110000"/>
              <a:buFontTx/>
              <a:buBlip>
                <a:blip r:embed="rId3"/>
              </a:buBlip>
              <a:defRPr sz="2400">
                <a:solidFill>
                  <a:srgbClr val="DCE6F2"/>
                </a:solidFill>
              </a:defRPr>
            </a:lvl1pPr>
            <a:lvl2pPr marL="685800" indent="-228600">
              <a:buClr>
                <a:schemeClr val="accent1">
                  <a:lumMod val="20000"/>
                  <a:lumOff val="80000"/>
                </a:schemeClr>
              </a:buClr>
              <a:buFont typeface="Arial"/>
              <a:buChar char="•"/>
              <a:defRPr sz="2400">
                <a:solidFill>
                  <a:srgbClr val="DCE6F2"/>
                </a:solidFill>
              </a:defRPr>
            </a:lvl2pPr>
            <a:lvl3pPr marL="1084263" indent="-169863">
              <a:buClr>
                <a:schemeClr val="accent1">
                  <a:lumMod val="20000"/>
                  <a:lumOff val="80000"/>
                </a:schemeClr>
              </a:buClr>
              <a:buFont typeface="Wingdings" charset="2"/>
              <a:buChar char="§"/>
              <a:defRPr sz="2000">
                <a:solidFill>
                  <a:srgbClr val="DCE6F2"/>
                </a:solidFill>
              </a:defRPr>
            </a:lvl3pPr>
            <a:lvl4pPr>
              <a:buClr>
                <a:schemeClr val="accent1">
                  <a:lumMod val="20000"/>
                  <a:lumOff val="80000"/>
                </a:schemeClr>
              </a:buClr>
              <a:buFont typeface="Wingdings" charset="2"/>
              <a:buChar char="ü"/>
              <a:defRPr>
                <a:solidFill>
                  <a:srgbClr val="DCE6F2"/>
                </a:solidFill>
              </a:defRPr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800">
                <a:solidFill>
                  <a:srgbClr val="DCE6F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C2E300A-41F6-4EED-AB8B-7C9E854727B0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171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C8EF913-3FF7-47D6-9D2B-01174F72F27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399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rgbClr r="0" g="0" b="0"/>
              </a:buClr>
              <a:buSzPct val="110000"/>
              <a:buFontTx/>
              <a:buBlip>
                <a:blip r:embed="rId3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chemeClr val="accent1"/>
              </a:buClr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84263" indent="-169863"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1"/>
              </a:buClr>
              <a:buFont typeface="Wingdings" charset="2"/>
              <a:buChar char="ü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17C380F-ABAE-4EBF-9FE2-CB93534BE969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171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5501F6A-20F5-449D-BD79-55A8661F965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399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1">
                  <a:lumMod val="20000"/>
                  <a:lumOff val="80000"/>
                </a:schemeClr>
              </a:buClr>
              <a:buSzPct val="110000"/>
              <a:buFontTx/>
              <a:buBlip>
                <a:blip r:embed="rId3"/>
              </a:buBlip>
              <a:defRPr sz="2400">
                <a:solidFill>
                  <a:srgbClr val="DCE6F2"/>
                </a:solidFill>
              </a:defRPr>
            </a:lvl1pPr>
            <a:lvl2pPr marL="685800" indent="-228600">
              <a:buClr>
                <a:schemeClr val="accent1">
                  <a:lumMod val="20000"/>
                  <a:lumOff val="80000"/>
                </a:schemeClr>
              </a:buClr>
              <a:buFont typeface="Arial"/>
              <a:buChar char="•"/>
              <a:defRPr sz="2400">
                <a:solidFill>
                  <a:srgbClr val="DCE6F2"/>
                </a:solidFill>
              </a:defRPr>
            </a:lvl2pPr>
            <a:lvl3pPr marL="1084263" indent="-169863">
              <a:buClr>
                <a:schemeClr val="accent1">
                  <a:lumMod val="20000"/>
                  <a:lumOff val="80000"/>
                </a:schemeClr>
              </a:buClr>
              <a:buFont typeface="Wingdings" charset="2"/>
              <a:buChar char="§"/>
              <a:defRPr sz="2000">
                <a:solidFill>
                  <a:srgbClr val="DCE6F2"/>
                </a:solidFill>
              </a:defRPr>
            </a:lvl3pPr>
            <a:lvl4pPr>
              <a:buClr>
                <a:schemeClr val="accent1">
                  <a:lumMod val="20000"/>
                  <a:lumOff val="80000"/>
                </a:schemeClr>
              </a:buClr>
              <a:buFont typeface="Wingdings" charset="2"/>
              <a:buChar char="ü"/>
              <a:defRPr>
                <a:solidFill>
                  <a:srgbClr val="DCE6F2"/>
                </a:solidFill>
              </a:defRPr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800">
                <a:solidFill>
                  <a:srgbClr val="DCE6F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52998BA-A9EB-4936-83E3-348B0A641314}" type="datetime1">
              <a:rPr lang="en-US"/>
              <a:pPr>
                <a:defRPr/>
              </a:pPr>
              <a:t>8/11/2014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171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117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CE6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E7FE091-E9DF-402E-9AA5-4A80D3D4765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  <p:sldLayoutId id="2147484340" r:id="rId13"/>
    <p:sldLayoutId id="2147484341" r:id="rId14"/>
    <p:sldLayoutId id="2147484342" r:id="rId15"/>
    <p:sldLayoutId id="2147484343" r:id="rId16"/>
    <p:sldLayoutId id="2147484344" r:id="rId17"/>
    <p:sldLayoutId id="2147484345" r:id="rId18"/>
    <p:sldLayoutId id="2147484346" r:id="rId19"/>
    <p:sldLayoutId id="2147484347" r:id="rId20"/>
    <p:sldLayoutId id="2147484348" r:id="rId21"/>
    <p:sldLayoutId id="2147484349" r:id="rId22"/>
    <p:sldLayoutId id="2147484322" r:id="rId23"/>
    <p:sldLayoutId id="2147484323" r:id="rId24"/>
    <p:sldLayoutId id="2147484324" r:id="rId25"/>
    <p:sldLayoutId id="2147484325" r:id="rId26"/>
    <p:sldLayoutId id="2147484326" r:id="rId27"/>
    <p:sldLayoutId id="2147484327" r:id="rId2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iestainn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ventas1fisur@posada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826289"/>
            <a:ext cx="4114800" cy="1102519"/>
          </a:xfrm>
        </p:spPr>
        <p:txBody>
          <a:bodyPr>
            <a:normAutofit/>
          </a:bodyPr>
          <a:lstStyle/>
          <a:p>
            <a:r>
              <a:rPr lang="es-MX" dirty="0" smtClean="0"/>
              <a:t>Tarifa Especial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Picture 4" descr="C:\Documents and Settings\gvfiins\Desktop\RAYITO FIINS - FISUR\FISUR\MACHOTES\LOGO FIS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810" y="1066903"/>
            <a:ext cx="1534298" cy="795116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953000" y="2019302"/>
            <a:ext cx="4114800" cy="8382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MX" sz="2800" dirty="0" smtClean="0">
                <a:solidFill>
                  <a:srgbClr val="C6D9F1"/>
                </a:solidFill>
                <a:latin typeface="+mn-lt"/>
                <a:cs typeface="ＭＳ Ｐゴシック" charset="-128"/>
              </a:rPr>
              <a:t>1er CONGRESO </a:t>
            </a:r>
            <a:r>
              <a:rPr lang="es-MX" sz="2800" dirty="0" smtClean="0">
                <a:solidFill>
                  <a:srgbClr val="C6D9F1"/>
                </a:solidFill>
                <a:latin typeface="+mn-lt"/>
                <a:cs typeface="ＭＳ Ｐゴシック" charset="-128"/>
              </a:rPr>
              <a:t>INTERNACIONAL DE</a:t>
            </a:r>
            <a:r>
              <a:rPr lang="es-MX" sz="2800" dirty="0" smtClean="0">
                <a:solidFill>
                  <a:srgbClr val="C6D9F1"/>
                </a:solidFill>
                <a:latin typeface="+mn-lt"/>
                <a:cs typeface="ＭＳ Ｐゴシック" charset="-128"/>
              </a:rPr>
              <a:t> </a:t>
            </a:r>
            <a:r>
              <a:rPr lang="es-MX" sz="2800" dirty="0" smtClean="0">
                <a:solidFill>
                  <a:srgbClr val="C6D9F1"/>
                </a:solidFill>
                <a:latin typeface="+mn-lt"/>
                <a:cs typeface="ＭＳ Ｐゴシック" charset="-128"/>
              </a:rPr>
              <a:t>INNOVACION EDUCATIVA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MX" sz="2800" dirty="0" smtClean="0">
                <a:solidFill>
                  <a:srgbClr val="C6D9F1"/>
                </a:solidFill>
                <a:latin typeface="+mn-lt"/>
                <a:cs typeface="ＭＳ Ｐゴシック" charset="-128"/>
              </a:rPr>
              <a:t>  </a:t>
            </a:r>
          </a:p>
          <a:p>
            <a:pPr lvl="0" algn="ctr" eaLnBrk="0" hangingPunct="0">
              <a:spcBef>
                <a:spcPct val="20000"/>
              </a:spcBef>
              <a:defRPr/>
            </a:pPr>
            <a:r>
              <a:rPr lang="es-MX" sz="2000" dirty="0" smtClean="0">
                <a:solidFill>
                  <a:srgbClr val="C6D9F1"/>
                </a:solidFill>
                <a:latin typeface="+mn-lt"/>
                <a:cs typeface="ＭＳ Ｐゴシック" charset="-128"/>
              </a:rPr>
              <a:t>CODIGO </a:t>
            </a:r>
            <a:r>
              <a:rPr lang="es-MX" sz="2000" dirty="0">
                <a:solidFill>
                  <a:srgbClr val="C6D9F1"/>
                </a:solidFill>
                <a:latin typeface="+mn-lt"/>
                <a:cs typeface="ＭＳ Ｐゴシック" charset="-128"/>
              </a:rPr>
              <a:t>DE </a:t>
            </a:r>
            <a:r>
              <a:rPr lang="es-MX" sz="2000" dirty="0" smtClean="0">
                <a:solidFill>
                  <a:srgbClr val="C6D9F1"/>
                </a:solidFill>
                <a:latin typeface="+mn-lt"/>
                <a:cs typeface="ＭＳ Ｐゴシック" charset="-128"/>
              </a:rPr>
              <a:t>GRUPO:GYSBM@SUR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C6D9F1"/>
              </a:solidFill>
              <a:effectLst/>
              <a:uLnTx/>
              <a:uFillTx/>
              <a:latin typeface="+mn-lt"/>
              <a:cs typeface="ＭＳ Ｐゴシック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5031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05400" y="500048"/>
            <a:ext cx="3657600" cy="1447800"/>
          </a:xfrm>
          <a:prstGeom prst="rect">
            <a:avLst/>
          </a:prstGeom>
        </p:spPr>
        <p:txBody>
          <a:bodyPr/>
          <a:lstStyle/>
          <a:p>
            <a:pPr marL="347663" marR="0" lvl="0" indent="-347663" algn="ctr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rgbClr r="0" g="0" b="0"/>
              </a:buClr>
              <a:buSzPct val="110000"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      Fiesta </a:t>
            </a:r>
            <a:r>
              <a:rPr kumimoji="0" lang="es-MX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Inn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Periférico Sur se localiza al Sur de la Ciudad de México, en una zona estratégica para conectar con los centros financieros, comerciales e industriales.</a:t>
            </a:r>
          </a:p>
          <a:p>
            <a:pPr marL="347663" marR="0" lvl="0" indent="-347663" algn="ctr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rgbClr r="0" g="0" b="0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20072" y="2207846"/>
            <a:ext cx="37338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CC9900"/>
              </a:buClr>
            </a:pPr>
            <a:r>
              <a:rPr lang="es-MX" sz="1600" dirty="0"/>
              <a:t>   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Ubicado a un costado de la Plaza</a:t>
            </a:r>
          </a:p>
          <a:p>
            <a:pPr algn="ctr"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Comercial “Gran Sur”, a 5 minutos del Estadio Azteca, a 10 minutos del Estadio C.U., a 10 minutos del Parque </a:t>
            </a:r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Six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Flags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México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15 min del Instituto Tecnológico de Monterrey  y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muy próximo a zona de hospitales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 San Fernando.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17446" r="5481" b="10083"/>
          <a:stretch/>
        </p:blipFill>
        <p:spPr bwMode="auto">
          <a:xfrm>
            <a:off x="107504" y="288198"/>
            <a:ext cx="4824536" cy="383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67544" y="445292"/>
            <a:ext cx="1152128" cy="3435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Oval 7"/>
          <p:cNvSpPr/>
          <p:nvPr/>
        </p:nvSpPr>
        <p:spPr>
          <a:xfrm>
            <a:off x="3275856" y="3783984"/>
            <a:ext cx="1152128" cy="3435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Tarifa Especial y Datos Bancarios</a:t>
            </a:r>
            <a:endParaRPr lang="es-MX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idx="1"/>
          </p:nvPr>
        </p:nvSpPr>
        <p:spPr bwMode="auto">
          <a:xfrm>
            <a:off x="357158" y="1071552"/>
            <a:ext cx="3429024" cy="330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r>
              <a:rPr lang="es-MX" sz="1400" b="1" dirty="0"/>
              <a:t>Fiesta </a:t>
            </a:r>
            <a:r>
              <a:rPr lang="es-MX" sz="1400" b="1" dirty="0" err="1"/>
              <a:t>Inn</a:t>
            </a:r>
            <a:r>
              <a:rPr lang="es-MX" sz="1400" b="1" dirty="0"/>
              <a:t> Periférico Sur  te ofrece una tarifa especial para tu estancia en la Cd. De México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r>
              <a:rPr lang="es-MX" sz="1400" b="1" dirty="0"/>
              <a:t>Tarifa </a:t>
            </a:r>
            <a:r>
              <a:rPr lang="es-MX" sz="1400" b="1" dirty="0" smtClean="0"/>
              <a:t>por persona en habitación Sencilla $1,190.00</a:t>
            </a:r>
            <a:endParaRPr lang="es-MX" sz="14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r>
              <a:rPr lang="es-MX" sz="1400" b="1" dirty="0"/>
              <a:t>Tarifas incluyen impuestos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r>
              <a:rPr lang="es-MX" sz="1400" b="1" dirty="0"/>
              <a:t>Vigente </a:t>
            </a:r>
            <a:r>
              <a:rPr lang="es-MX" sz="1400" b="1" dirty="0" smtClean="0"/>
              <a:t>de tarifa del 12 al 18 de Diciembre  2014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r>
              <a:rPr lang="es-MX" sz="1400" b="1" dirty="0" smtClean="0"/>
              <a:t>Vigencia para reservar: 18 de </a:t>
            </a:r>
            <a:r>
              <a:rPr lang="es-MX" sz="1400" b="1" dirty="0"/>
              <a:t>D</a:t>
            </a:r>
            <a:r>
              <a:rPr lang="es-MX" sz="1400" b="1" dirty="0" smtClean="0"/>
              <a:t>iciembre 2014</a:t>
            </a:r>
            <a:endParaRPr lang="es-MX" sz="14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r>
              <a:rPr lang="es-MX" sz="1400" b="1" dirty="0"/>
              <a:t>Para reservar llama al número 01 800 504 </a:t>
            </a:r>
            <a:r>
              <a:rPr lang="es-MX" sz="1400" b="1" dirty="0" smtClean="0"/>
              <a:t>50 00 </a:t>
            </a:r>
            <a:r>
              <a:rPr lang="es-MX" sz="1400" b="1" dirty="0"/>
              <a:t>(lada sin costo) con la </a:t>
            </a:r>
          </a:p>
          <a:p>
            <a:pPr marL="342900" indent="-342900">
              <a:lnSpc>
                <a:spcPct val="90000"/>
              </a:lnSpc>
              <a:buClr>
                <a:srgbClr val="CC9900"/>
              </a:buClr>
              <a:buFont typeface="Wingdings" pitchFamily="2" charset="2"/>
              <a:buChar char="§"/>
            </a:pPr>
            <a:r>
              <a:rPr lang="es-MX" sz="1400" b="1" dirty="0" smtClean="0"/>
              <a:t>Clave: GYSBM@SUR. </a:t>
            </a:r>
            <a:r>
              <a:rPr lang="es-MX" sz="1400" b="1" dirty="0" err="1" smtClean="0"/>
              <a:t>Ier</a:t>
            </a:r>
            <a:r>
              <a:rPr lang="es-MX" sz="1400" b="1" dirty="0" smtClean="0"/>
              <a:t> Congreso Internacional de innovación educativa </a:t>
            </a:r>
          </a:p>
          <a:p>
            <a:pPr marL="342900" indent="-342900">
              <a:lnSpc>
                <a:spcPct val="90000"/>
              </a:lnSpc>
              <a:buClr>
                <a:srgbClr val="CC9900"/>
              </a:buClr>
              <a:buFont typeface="Wingdings" pitchFamily="2" charset="2"/>
              <a:buChar char="§"/>
            </a:pPr>
            <a:r>
              <a:rPr lang="es-MX" sz="1400" b="1" dirty="0" smtClean="0"/>
              <a:t>Pagina</a:t>
            </a:r>
            <a:r>
              <a:rPr lang="es-MX" sz="1400" b="1" dirty="0"/>
              <a:t>: </a:t>
            </a:r>
            <a:r>
              <a:rPr lang="es-MX" sz="1400" b="1" dirty="0">
                <a:hlinkClick r:id="rId2"/>
              </a:rPr>
              <a:t>www.fiestainn.com</a:t>
            </a:r>
            <a:endParaRPr lang="es-MX" sz="14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endParaRPr lang="es-MX" sz="16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endParaRPr lang="es-MX" sz="16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</a:pPr>
            <a:r>
              <a:rPr lang="es-MX" sz="1600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endParaRPr lang="en-US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71934" y="1076346"/>
            <a:ext cx="4929222" cy="4495800"/>
          </a:xfrm>
          <a:prstGeom prst="rect">
            <a:avLst/>
          </a:prstGeom>
        </p:spPr>
        <p:txBody>
          <a:bodyPr/>
          <a:lstStyle/>
          <a:p>
            <a:pPr marL="347663" marR="0" lvl="0" indent="-34766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rgbClr r="0" g="0" b="0"/>
              </a:buClr>
              <a:buSzPct val="110000"/>
              <a:buFontTx/>
              <a:buBlip>
                <a:blip r:embed="rId3"/>
              </a:buBlip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Datos Bancarios</a:t>
            </a:r>
          </a:p>
          <a:p>
            <a:pPr marL="347663" marR="0" lvl="0" indent="-34766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rgbClr r="0" g="0" b="0"/>
              </a:buClr>
              <a:buSzPct val="110000"/>
              <a:buFontTx/>
              <a:buBlip>
                <a:blip r:embed="rId3"/>
              </a:buBlip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7663" marR="0" lvl="0" indent="-34766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rgbClr r="0" g="0" b="0"/>
              </a:buClr>
              <a:buSzPct val="110000"/>
              <a:buFontTx/>
              <a:buBlip>
                <a:blip r:embed="rId3"/>
              </a:buBlip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Banco: Banamex</a:t>
            </a:r>
          </a:p>
          <a:p>
            <a:pPr marL="347663" marR="0" lvl="0" indent="-34766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rgbClr r="0" g="0" b="0"/>
              </a:buClr>
              <a:buSzPct val="110000"/>
              <a:buFontTx/>
              <a:buBlip>
                <a:blip r:embed="rId3"/>
              </a:buBlip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 nombre de :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ＭＳ Ｐゴシック" charset="-128"/>
              </a:rPr>
              <a:t>H</a:t>
            </a:r>
            <a:r>
              <a:rPr kumimoji="0" lang="es-MX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oteles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y Villas Posadas SA de CV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7663" marR="0" lvl="0" indent="-34766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rgbClr r="0" g="0" b="0"/>
              </a:buClr>
              <a:buSzPct val="110000"/>
              <a:buFontTx/>
              <a:buBlip>
                <a:blip r:embed="rId3"/>
              </a:buBlip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Número de Cuenta: 72261 Número de sucursal: 4641</a:t>
            </a:r>
          </a:p>
          <a:p>
            <a:pPr marL="347663" marR="0" lvl="0" indent="-34766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rgbClr r="0" g="0" b="0"/>
              </a:buClr>
              <a:buSzPct val="110000"/>
              <a:buFontTx/>
              <a:buBlip>
                <a:blip r:embed="rId3"/>
              </a:buBlip>
              <a:tabLst/>
              <a:defRPr/>
            </a:pPr>
            <a:r>
              <a:rPr kumimoji="0" lang="es-MX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Clabe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: Referencia bancaria:002180700545722618</a:t>
            </a:r>
          </a:p>
          <a:p>
            <a:pPr marL="347663" marR="0" lvl="0" indent="-34766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rgbClr r="0" g="0" b="0"/>
              </a:buClr>
              <a:buSzPct val="110000"/>
              <a:buFontTx/>
              <a:buBlip>
                <a:blip r:embed="rId3"/>
              </a:buBlip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Por favor envía tu ficha de depósito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al correo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ＭＳ Ｐゴシック" charset="-128"/>
                <a:hlinkClick r:id="rId4"/>
              </a:rPr>
              <a:t>ventas1fisur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ＭＳ Ｐゴシック" charset="-128"/>
                <a:hlinkClick r:id="rId4"/>
              </a:rPr>
              <a:t>@posadas.com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7663" marR="0" lvl="0" indent="-34766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rgbClr r="0" g="0" b="0"/>
              </a:buClr>
              <a:buSzPct val="110000"/>
              <a:buFontTx/>
              <a:buBlip>
                <a:blip r:embed="rId3"/>
              </a:buBlip>
              <a:tabLst/>
              <a:defRPr/>
            </a:pP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ＭＳ Ｐゴシック" charset="-128"/>
            </a:endParaRPr>
          </a:p>
          <a:p>
            <a:pPr marL="347663" marR="0" lvl="0" indent="-34766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rgbClr r="0" g="0" b="0"/>
              </a:buClr>
              <a:buSzPct val="110000"/>
              <a:buFontTx/>
              <a:buBlip>
                <a:blip r:embed="rId3"/>
              </a:buBlip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rgbClr r="0" g="0" b="0"/>
              </a:buClr>
              <a:buSzPct val="110000"/>
              <a:tabLst/>
              <a:defRPr/>
            </a:pP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ＭＳ Ｐゴシック" charset="-128"/>
            </a:endParaRPr>
          </a:p>
          <a:p>
            <a:pPr marL="347663" marR="0" lvl="0" indent="-34766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rgbClr r="0" g="0" b="0"/>
              </a:buClr>
              <a:buSzPct val="110000"/>
              <a:buFontTx/>
              <a:buBlip>
                <a:blip r:embed="rId3"/>
              </a:buBlip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Contacto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ＭＳ Ｐゴシック" charset="-128"/>
              </a:rPr>
              <a:t>: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Fernanda Suarez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rgbClr r="0" g="0" b="0"/>
              </a:buClr>
              <a:buSzPct val="110000"/>
              <a:tabLst/>
              <a:defRPr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ＭＳ Ｐゴシック" charset="-128"/>
              </a:rPr>
              <a:t>	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ＭＳ Ｐゴシック" charset="-128"/>
              </a:rPr>
              <a:t>	 Ejecutiva de ventas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rgbClr r="0" g="0" b="0"/>
              </a:buClr>
              <a:buSzPct val="110000"/>
              <a:tabLst/>
              <a:defRPr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ＭＳ Ｐゴシック" charset="-128"/>
              </a:rPr>
              <a:t>	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ＭＳ Ｐゴシック" charset="-128"/>
              </a:rPr>
              <a:t>	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ＭＳ Ｐゴシック" charset="-128"/>
              </a:rPr>
              <a:t>T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ＭＳ Ｐゴシック" charset="-128"/>
              </a:rPr>
              <a:t>el: 50969304</a:t>
            </a:r>
            <a:endParaRPr kumimoji="0" lang="es-MX" sz="14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C:\Documents and Settings\gvfiins\Desktop\RAYITO FIINS - FISUR\FISUR\FOTOS HOTEL\HAB 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42858"/>
            <a:ext cx="2747962" cy="1831975"/>
          </a:xfrm>
          <a:prstGeom prst="rect">
            <a:avLst/>
          </a:prstGeom>
          <a:noFill/>
        </p:spPr>
      </p:pic>
      <p:pic>
        <p:nvPicPr>
          <p:cNvPr id="7" name="Picture 12" descr="C:\Documents and Settings\gvfiins\Desktop\RAYITO FIINS - FISUR\FISUR\FOTOS HOTEL\HAB 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3122"/>
            <a:ext cx="2852726" cy="1901817"/>
          </a:xfrm>
          <a:prstGeom prst="rect">
            <a:avLst/>
          </a:prstGeom>
          <a:noFill/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2844" y="-1381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endParaRPr lang="es-MX" sz="1400" dirty="0"/>
          </a:p>
          <a:p>
            <a:pPr marL="342900" indent="-342900" algn="l"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endParaRPr lang="es-MX" sz="1400" dirty="0"/>
          </a:p>
          <a:p>
            <a:pPr marL="342900" indent="-342900" algn="l">
              <a:spcBef>
                <a:spcPct val="20000"/>
              </a:spcBef>
              <a:buClr>
                <a:srgbClr val="CC9900"/>
              </a:buClr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El hotel cuenta con un inventario total de 212 habitaciones distribuidas de la siguiente manera:</a:t>
            </a:r>
          </a:p>
          <a:p>
            <a:pPr marL="342900" indent="-342900" algn="l"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</a:pP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   3 Habitaciones Junior Suite</a:t>
            </a:r>
          </a:p>
          <a:p>
            <a:pPr marL="342900" indent="-342900" algn="l"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139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Habitaciones Estándar Dobles</a:t>
            </a:r>
          </a:p>
          <a:p>
            <a:pPr marL="342900" indent="-342900" algn="l"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  45 Habitaciones Estándar Sencillas</a:t>
            </a:r>
          </a:p>
          <a:p>
            <a:pPr marL="342900" indent="-342900" algn="l"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  23 </a:t>
            </a:r>
            <a:r>
              <a:rPr lang="es-MX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Deluxe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Sencillas</a:t>
            </a:r>
          </a:p>
          <a:p>
            <a:pPr marL="342900" indent="-342900" algn="l"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  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Habitación para discapacitados</a:t>
            </a:r>
          </a:p>
          <a:p>
            <a:pPr marL="342900" indent="-342900" algn="ctr"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</a:pP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rgbClr val="CC9900"/>
              </a:buClr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 todos los tipos de habitación se cuenta con sección para fumadores y no fumadores, así como conexión a internet de alta velocidad.</a:t>
            </a:r>
          </a:p>
          <a:p>
            <a:pPr marL="342900" indent="-342900" algn="l"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</a:pPr>
            <a:endParaRPr lang="en-US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to FISUR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10"/>
            <a:ext cx="3000396" cy="2250297"/>
          </a:xfrm>
          <a:prstGeom prst="rect">
            <a:avLst/>
          </a:prstGeom>
          <a:noFill/>
        </p:spPr>
      </p:pic>
      <p:pic>
        <p:nvPicPr>
          <p:cNvPr id="5" name="Picture 8" descr="C:\Documents and Settings\gvfiins\Desktop\RAYITO FIINS - FISUR\FISUR\FOTOS HOTEL\BARRA BUFF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618169"/>
            <a:ext cx="2357454" cy="1660934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038632" y="-214332"/>
            <a:ext cx="5105400" cy="2952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MX" sz="1400" dirty="0"/>
          </a:p>
          <a:p>
            <a:pPr>
              <a:buFont typeface="Wingdings" pitchFamily="2" charset="2"/>
              <a:buNone/>
            </a:pPr>
            <a:endParaRPr lang="es-MX" sz="1400" dirty="0"/>
          </a:p>
          <a:p>
            <a:pPr>
              <a:buNone/>
            </a:pPr>
            <a:r>
              <a:rPr lang="es-MX" sz="1400" dirty="0"/>
              <a:t>Nuestro Restaurante Café la Fiesta se encuentra abierto todos los días del año en un horario de 06:00  a 23:00 hrs.</a:t>
            </a:r>
          </a:p>
          <a:p>
            <a:pPr>
              <a:buFont typeface="Wingdings" pitchFamily="2" charset="2"/>
              <a:buNone/>
            </a:pPr>
            <a:endParaRPr lang="es-MX" sz="1400" dirty="0"/>
          </a:p>
          <a:p>
            <a:pPr>
              <a:buNone/>
            </a:pPr>
            <a:r>
              <a:rPr lang="es-MX" sz="1400" dirty="0"/>
              <a:t>Servicio de alimentos tipo Buffet </a:t>
            </a:r>
            <a:r>
              <a:rPr lang="es-MX" sz="1400" dirty="0" smtClean="0"/>
              <a:t>(desayuno, comida y cena) y </a:t>
            </a:r>
            <a:r>
              <a:rPr lang="es-MX" sz="1400" dirty="0"/>
              <a:t>a </a:t>
            </a:r>
            <a:r>
              <a:rPr lang="es-MX" sz="1400" dirty="0" smtClean="0"/>
              <a:t>la carta</a:t>
            </a:r>
            <a:r>
              <a:rPr lang="es-MX" sz="1400" dirty="0"/>
              <a:t>.</a:t>
            </a:r>
          </a:p>
          <a:p>
            <a:pPr>
              <a:buFont typeface="Wingdings" pitchFamily="2" charset="2"/>
              <a:buNone/>
            </a:pPr>
            <a:endParaRPr lang="es-MX" sz="1400" dirty="0"/>
          </a:p>
          <a:p>
            <a:pPr>
              <a:buNone/>
            </a:pPr>
            <a:r>
              <a:rPr lang="es-MX" sz="1400" dirty="0"/>
              <a:t>Todo el restaurante es sección de No Fumar.</a:t>
            </a:r>
          </a:p>
          <a:p>
            <a:pPr>
              <a:buFont typeface="Wingdings" pitchFamily="2" charset="2"/>
              <a:buNone/>
            </a:pPr>
            <a:endParaRPr lang="es-MX" sz="1400" dirty="0"/>
          </a:p>
          <a:p>
            <a:pPr>
              <a:buNone/>
            </a:pPr>
            <a:r>
              <a:rPr lang="es-MX" sz="1400" dirty="0" err="1"/>
              <a:t>Room</a:t>
            </a:r>
            <a:r>
              <a:rPr lang="es-MX" sz="1400" dirty="0"/>
              <a:t> Service disponible las 24 horas del día.</a:t>
            </a:r>
          </a:p>
          <a:p>
            <a:pPr>
              <a:buFont typeface="Wingdings" pitchFamily="2" charset="2"/>
              <a:buNone/>
            </a:pPr>
            <a:endParaRPr lang="es-MX" sz="1400" dirty="0"/>
          </a:p>
          <a:p>
            <a:pPr>
              <a:buFont typeface="Wingdings" pitchFamily="2" charset="2"/>
              <a:buNone/>
            </a:pP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gvfiins\Desktop\RAYITO FIINS - FISUR\FISUR\FOTOS HOTEL\LOBBY 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4" y="2012966"/>
            <a:ext cx="3195630" cy="2130420"/>
          </a:xfrm>
          <a:prstGeom prst="rect">
            <a:avLst/>
          </a:prstGeom>
          <a:noFill/>
        </p:spPr>
      </p:pic>
      <p:pic>
        <p:nvPicPr>
          <p:cNvPr id="5" name="Picture 6" descr="Foto FISUR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3990" y="317879"/>
            <a:ext cx="2909910" cy="2182433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2910" y="204780"/>
            <a:ext cx="3124200" cy="1295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Lobby Bar abierto todos los días del año de 17:00 a 24:00 hrs.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53014" y="2786064"/>
            <a:ext cx="35052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Servicio de bebidas y botanas.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Transmisión de eventos deportivos y conciertos.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oto FISUR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12"/>
            <a:ext cx="2357454" cy="1768091"/>
          </a:xfrm>
          <a:prstGeom prst="rect">
            <a:avLst/>
          </a:prstGeom>
          <a:noFill/>
        </p:spPr>
      </p:pic>
      <p:pic>
        <p:nvPicPr>
          <p:cNvPr id="5" name="Picture 6" descr="Foto FISUR 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42894"/>
            <a:ext cx="2914640" cy="218598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142844" y="214296"/>
            <a:ext cx="8229600" cy="22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CC9900"/>
              </a:buClr>
              <a:buNone/>
            </a:pPr>
            <a:r>
              <a:rPr lang="es-MX" sz="1300" b="1" dirty="0"/>
              <a:t>  Centro de Negocios</a:t>
            </a:r>
          </a:p>
          <a:p>
            <a:pPr algn="l"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</a:pPr>
            <a:r>
              <a:rPr lang="es-MX" sz="1300" dirty="0"/>
              <a:t>Abierto 24 hrs., con servicios disponibles como:</a:t>
            </a:r>
          </a:p>
          <a:p>
            <a:pPr algn="l">
              <a:spcBef>
                <a:spcPct val="20000"/>
              </a:spcBef>
              <a:buClr>
                <a:srgbClr val="CC9900"/>
              </a:buClr>
              <a:buNone/>
            </a:pPr>
            <a:r>
              <a:rPr lang="es-MX" sz="1300" dirty="0"/>
              <a:t>2 Salas de juntas</a:t>
            </a:r>
          </a:p>
          <a:p>
            <a:pPr algn="l">
              <a:spcBef>
                <a:spcPct val="20000"/>
              </a:spcBef>
              <a:buClr>
                <a:srgbClr val="CC9900"/>
              </a:buClr>
              <a:buNone/>
            </a:pPr>
            <a:r>
              <a:rPr lang="es-MX" sz="1300" dirty="0"/>
              <a:t>4 Estaciones de computadoras con conexión a internet de alta velocidad.</a:t>
            </a:r>
          </a:p>
          <a:p>
            <a:pPr algn="l">
              <a:spcBef>
                <a:spcPct val="20000"/>
              </a:spcBef>
              <a:buClr>
                <a:srgbClr val="CC9900"/>
              </a:buClr>
              <a:buNone/>
            </a:pPr>
            <a:r>
              <a:rPr lang="es-MX" sz="1300" dirty="0"/>
              <a:t>Fax</a:t>
            </a:r>
          </a:p>
          <a:p>
            <a:pPr algn="l">
              <a:spcBef>
                <a:spcPct val="20000"/>
              </a:spcBef>
              <a:buClr>
                <a:srgbClr val="CC9900"/>
              </a:buClr>
              <a:buNone/>
            </a:pPr>
            <a:r>
              <a:rPr lang="es-MX" sz="1300" dirty="0"/>
              <a:t>Teléfono</a:t>
            </a:r>
          </a:p>
          <a:p>
            <a:pPr algn="l">
              <a:spcBef>
                <a:spcPct val="20000"/>
              </a:spcBef>
              <a:buClr>
                <a:srgbClr val="CC9900"/>
              </a:buClr>
              <a:buNone/>
            </a:pPr>
            <a:r>
              <a:rPr lang="es-MX" sz="1300" dirty="0"/>
              <a:t>Fotocopiado</a:t>
            </a:r>
          </a:p>
          <a:p>
            <a:pPr algn="l">
              <a:spcBef>
                <a:spcPct val="20000"/>
              </a:spcBef>
              <a:buClr>
                <a:srgbClr val="CC9900"/>
              </a:buClr>
              <a:buNone/>
            </a:pPr>
            <a:r>
              <a:rPr lang="es-MX" sz="1300" dirty="0"/>
              <a:t>Apoyo secretarial de 7:00 a 23:00 hrs</a:t>
            </a:r>
          </a:p>
          <a:p>
            <a:pPr algn="l">
              <a:spcBef>
                <a:spcPct val="20000"/>
              </a:spcBef>
              <a:buClr>
                <a:srgbClr val="CC9900"/>
              </a:buClr>
              <a:buNone/>
            </a:pPr>
            <a:r>
              <a:rPr lang="es-MX" sz="1300" dirty="0" err="1"/>
              <a:t>Coffee</a:t>
            </a:r>
            <a:r>
              <a:rPr lang="es-MX" sz="1300" dirty="0"/>
              <a:t> Break</a:t>
            </a:r>
            <a:endParaRPr lang="en-US" sz="13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86182" y="2786064"/>
            <a:ext cx="4343400" cy="144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Gimnasio sin costo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Abierto en un horario de 06:00 a 23:00 hrs.,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en el cual se cuenta con un aparato universal,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Caminadora, escaladora y bicicleta.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oto FISUR 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610"/>
            <a:ext cx="4343400" cy="3259138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-18"/>
            <a:ext cx="4038600" cy="1905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(Body)"/>
                <a:cs typeface="ＭＳ Ｐゴシック" charset="-128"/>
              </a:rPr>
              <a:t>Alberca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(Body)"/>
                <a:cs typeface="ＭＳ Ｐゴシック" charset="-128"/>
              </a:rPr>
              <a:t>Abierta todos los días del año en un horario de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(Body)"/>
                <a:cs typeface="ＭＳ Ｐゴシック" charset="-128"/>
              </a:rPr>
              <a:t>06:00 a 20:00 hrs.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(Body)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(Body)"/>
                <a:cs typeface="ＭＳ Ｐゴシック" charset="-128"/>
              </a:rPr>
              <a:t>Totalmente techada y climatizada.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(Body)"/>
              <a:cs typeface="ＭＳ Ｐゴシック" charset="-12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800" y="2214560"/>
            <a:ext cx="35052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</a:pPr>
            <a:endParaRPr lang="es-MX" sz="1400" dirty="0"/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</a:pPr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Tabaquería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</a:pP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En donde podrá encontrar productos para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</a:pP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primeros auxilios, regalos, revistas, productos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</a:pP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para el aseo personal, dulces, cigarros y más.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I_CD_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57172"/>
            <a:ext cx="4267200" cy="3414712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295282"/>
            <a:ext cx="3733800" cy="3276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Salones para Eventos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Con 5 salones disponibles con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capacidad hasta para 500 personas.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Equipados con </a:t>
            </a:r>
            <a:r>
              <a:rPr kumimoji="0" lang="es-MX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pintarrón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kumimoji="0" lang="es-MX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rotafolio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,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Pantalla y conexión a internet de alta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velocidad.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Área de foyer apta para montaje de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stands, </a:t>
            </a:r>
            <a:r>
              <a:rPr kumimoji="0" lang="es-MX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coffee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s-MX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breaks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o cocteles.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Contamos con estacionamiento propio, techado y al aire libre, $50.00 por día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theme/theme1.xml><?xml version="1.0" encoding="utf-8"?>
<a:theme xmlns:a="http://schemas.openxmlformats.org/drawingml/2006/main" name="Taller 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Taller ONE</Template>
  <TotalTime>786</TotalTime>
  <Words>498</Words>
  <Application>Microsoft Office PowerPoint</Application>
  <PresentationFormat>On-screen Show (16:9)</PresentationFormat>
  <Paragraphs>94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Taller ONE</vt:lpstr>
      <vt:lpstr>Tarifa Especial </vt:lpstr>
      <vt:lpstr>PowerPoint Presentation</vt:lpstr>
      <vt:lpstr>Tarifa Especial y Datos Bancarios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HOTELES ONE</dc:title>
  <dc:creator>Jose Palomares Diaz</dc:creator>
  <cp:lastModifiedBy>Gonzalez Verónica</cp:lastModifiedBy>
  <cp:revision>36</cp:revision>
  <dcterms:created xsi:type="dcterms:W3CDTF">2010-06-22T17:33:26Z</dcterms:created>
  <dcterms:modified xsi:type="dcterms:W3CDTF">2014-08-11T18:45:18Z</dcterms:modified>
</cp:coreProperties>
</file>